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2" r:id="rId14"/>
    <p:sldId id="280" r:id="rId15"/>
    <p:sldId id="281" r:id="rId16"/>
    <p:sldId id="283" r:id="rId17"/>
    <p:sldId id="286" r:id="rId18"/>
    <p:sldId id="284" r:id="rId19"/>
    <p:sldId id="285" r:id="rId20"/>
    <p:sldId id="294" r:id="rId21"/>
    <p:sldId id="287" r:id="rId22"/>
    <p:sldId id="288" r:id="rId23"/>
    <p:sldId id="289" r:id="rId24"/>
    <p:sldId id="291" r:id="rId25"/>
    <p:sldId id="290" r:id="rId26"/>
    <p:sldId id="292" r:id="rId27"/>
    <p:sldId id="293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2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01/01/2013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01/01/2013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01/01/2013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01/01/2013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C:\Users\Alejandro\Desktop\Arquitectura\3º Arquitectura\Urbanismo I\Pecha kucha\Pecha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8805"/>
            <a:ext cx="9144000" cy="6876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482" name="Picture 2" descr="C:\Users\Alejandro\Desktop\Arquitectura\3º Arquitectura\Urbanismo I\Pecha kucha\Pecha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803"/>
            <a:ext cx="9144000" cy="6876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1506" name="Picture 2" descr="C:\Users\Alejandro\Desktop\Arquitectura\3º Arquitectura\Urbanismo I\Pecha kucha\Pecha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8804"/>
            <a:ext cx="9144000" cy="6876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2530" name="Picture 2" descr="C:\Users\Alejandro\Desktop\Arquitectura\3º Arquitectura\Urbanismo I\Pecha kucha\Pecha\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8804"/>
            <a:ext cx="9144000" cy="6876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3554" name="Picture 2" descr="C:\Users\Alejandro\Desktop\Arquitectura\3º Arquitectura\Urbanismo I\Pecha kucha\Pecha\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8805"/>
            <a:ext cx="9144000" cy="6876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4578" name="Picture 2" descr="C:\Users\Alejandro\Desktop\Arquitectura\3º Arquitectura\Urbanismo I\Pecha kucha\Pecha\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803"/>
            <a:ext cx="9144000" cy="6876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5602" name="Picture 2" descr="C:\Users\Alejandro\Desktop\Arquitectura\3º Arquitectura\Urbanismo I\Pecha kucha\Pecha\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8804"/>
            <a:ext cx="9144000" cy="6876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Trazados Urbanos</a:t>
            </a:r>
            <a:br>
              <a:rPr lang="es-ES" dirty="0" smtClean="0"/>
            </a:br>
            <a:r>
              <a:rPr lang="es-ES" dirty="0" smtClean="0"/>
              <a:t>-</a:t>
            </a:r>
            <a:br>
              <a:rPr lang="es-ES" dirty="0" smtClean="0"/>
            </a:br>
            <a:r>
              <a:rPr lang="es-ES" sz="3600" dirty="0" smtClean="0"/>
              <a:t>El ensanche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67944" y="260648"/>
            <a:ext cx="4906888" cy="144016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s-ES" sz="4500" dirty="0" smtClean="0"/>
              <a:t>Ensanche de Valencia</a:t>
            </a:r>
          </a:p>
          <a:p>
            <a:pPr algn="ctr">
              <a:buNone/>
            </a:pPr>
            <a:r>
              <a:rPr lang="es-ES" dirty="0" smtClean="0"/>
              <a:t>1858 </a:t>
            </a:r>
          </a:p>
          <a:p>
            <a:pPr algn="ctr">
              <a:buNone/>
            </a:pPr>
            <a:r>
              <a:rPr lang="es-ES" dirty="0" err="1" smtClean="0"/>
              <a:t>Sebastian</a:t>
            </a:r>
            <a:r>
              <a:rPr lang="es-ES" dirty="0" smtClean="0"/>
              <a:t> </a:t>
            </a:r>
            <a:r>
              <a:rPr lang="es-ES" dirty="0" err="1" smtClean="0"/>
              <a:t>Monleón</a:t>
            </a:r>
            <a:r>
              <a:rPr lang="es-ES" dirty="0" smtClean="0"/>
              <a:t>, Antonino Sancho y Timoteo Calvo.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28674" name="Picture 2" descr="C:\Users\Alejandro\Desktop\Arquitectura\3º Arquitectura\Urbanismo I\Pecha kucha\valenc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65272"/>
            <a:ext cx="6876256" cy="5092727"/>
          </a:xfrm>
          <a:prstGeom prst="rect">
            <a:avLst/>
          </a:prstGeom>
          <a:noFill/>
        </p:spPr>
      </p:pic>
      <p:pic>
        <p:nvPicPr>
          <p:cNvPr id="28675" name="Picture 3" descr="C:\Users\Alejandro\Desktop\Arquitectura\3º Arquitectura\Urbanismo I\Pecha kucha\Ensanche Valencia F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491880" cy="3252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44008" y="188640"/>
            <a:ext cx="4248472" cy="144016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s-ES" sz="3600" dirty="0" smtClean="0"/>
              <a:t>Ensanche de Bilbao</a:t>
            </a:r>
          </a:p>
          <a:p>
            <a:pPr algn="ctr">
              <a:buNone/>
            </a:pPr>
            <a:r>
              <a:rPr lang="es-ES" sz="2000" dirty="0" smtClean="0"/>
              <a:t>1876</a:t>
            </a:r>
          </a:p>
          <a:p>
            <a:pPr algn="ctr">
              <a:buNone/>
            </a:pPr>
            <a:r>
              <a:rPr lang="es-ES" sz="2000" dirty="0" smtClean="0"/>
              <a:t>Pablo de </a:t>
            </a:r>
            <a:r>
              <a:rPr lang="es-ES" sz="2000" dirty="0" err="1" smtClean="0"/>
              <a:t>Alzola</a:t>
            </a:r>
            <a:r>
              <a:rPr lang="es-ES" sz="2000" dirty="0" smtClean="0"/>
              <a:t>, Ernesto de </a:t>
            </a:r>
            <a:r>
              <a:rPr lang="es-ES" sz="2000" dirty="0" err="1" smtClean="0"/>
              <a:t>Hoffmeyer</a:t>
            </a:r>
            <a:r>
              <a:rPr lang="es-ES" sz="2000" dirty="0" smtClean="0"/>
              <a:t> y </a:t>
            </a:r>
            <a:r>
              <a:rPr lang="es-ES" sz="2000" dirty="0" err="1" smtClean="0"/>
              <a:t>Serverino</a:t>
            </a:r>
            <a:r>
              <a:rPr lang="es-ES" sz="2000" dirty="0" smtClean="0"/>
              <a:t> </a:t>
            </a:r>
            <a:r>
              <a:rPr lang="es-ES" sz="2000" dirty="0" err="1" smtClean="0"/>
              <a:t>Acucharro</a:t>
            </a:r>
            <a:endParaRPr lang="es-ES" sz="2000" dirty="0"/>
          </a:p>
        </p:txBody>
      </p:sp>
      <p:pic>
        <p:nvPicPr>
          <p:cNvPr id="26626" name="Picture 2" descr="C:\Users\Alejandro\Desktop\Arquitectura\3º Arquitectura\Urbanismo I\Pecha kucha\Proyecto-de-ensanche-de-Bilbao-18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48273"/>
            <a:ext cx="8532440" cy="4909727"/>
          </a:xfrm>
          <a:prstGeom prst="rect">
            <a:avLst/>
          </a:prstGeom>
          <a:noFill/>
        </p:spPr>
      </p:pic>
      <p:pic>
        <p:nvPicPr>
          <p:cNvPr id="26627" name="Picture 3" descr="C:\Users\Alejandro\Desktop\Arquitectura\3º Arquitectura\Urbanismo I\Pecha kucha\Ensanche Bilbao F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2278"/>
            <a:ext cx="3851920" cy="2965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39952" y="476672"/>
            <a:ext cx="4701208" cy="1440159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es-ES" sz="4000" dirty="0" smtClean="0"/>
              <a:t>Ensanche de San Sebastián</a:t>
            </a:r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r>
              <a:rPr lang="es-ES" dirty="0" smtClean="0"/>
              <a:t>1876-1904</a:t>
            </a:r>
          </a:p>
          <a:p>
            <a:pPr algn="ctr">
              <a:buNone/>
            </a:pPr>
            <a:r>
              <a:rPr lang="es-ES" dirty="0" smtClean="0"/>
              <a:t>Antonio Cortázar, </a:t>
            </a:r>
            <a:r>
              <a:rPr lang="es-ES" dirty="0" err="1" smtClean="0"/>
              <a:t>Jose</a:t>
            </a:r>
            <a:r>
              <a:rPr lang="es-ES" dirty="0" smtClean="0"/>
              <a:t> </a:t>
            </a:r>
            <a:r>
              <a:rPr lang="es-ES" dirty="0" err="1" smtClean="0"/>
              <a:t>Goikoa</a:t>
            </a:r>
            <a:endParaRPr lang="es-ES" dirty="0"/>
          </a:p>
        </p:txBody>
      </p:sp>
      <p:pic>
        <p:nvPicPr>
          <p:cNvPr id="27650" name="Picture 2" descr="C:\Users\Alejandro\Desktop\Arquitectura\3º Arquitectura\Urbanismo I\Pecha kucha\2_ensanche_san_sebastian_proyecto_herna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98593"/>
            <a:ext cx="8244408" cy="4559407"/>
          </a:xfrm>
          <a:prstGeom prst="rect">
            <a:avLst/>
          </a:prstGeom>
          <a:noFill/>
        </p:spPr>
      </p:pic>
      <p:pic>
        <p:nvPicPr>
          <p:cNvPr id="27651" name="Picture 3" descr="C:\Users\Alejandro\Desktop\Arquitectura\3º Arquitectura\Urbanismo I\Pecha kucha\Ensanche San Sebastian F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88897" cy="3311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4338" name="Picture 2" descr="C:\Users\Alejandro\Desktop\Arquitectura\3º Arquitectura\Urbanismo I\Pecha kucha\Pecha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8804"/>
            <a:ext cx="9144000" cy="6876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Trazados generadores/conectores</a:t>
            </a:r>
            <a:br>
              <a:rPr lang="es-ES" dirty="0" smtClean="0"/>
            </a:br>
            <a:r>
              <a:rPr lang="es-ES" dirty="0" smtClean="0"/>
              <a:t>de ciudad</a:t>
            </a:r>
            <a:endParaRPr lang="es-E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476672"/>
            <a:ext cx="7704856" cy="50405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s-ES" dirty="0" smtClean="0"/>
              <a:t>Trazados generadores de ciudad</a:t>
            </a:r>
            <a:endParaRPr lang="es-ES" dirty="0"/>
          </a:p>
        </p:txBody>
      </p:sp>
      <p:pic>
        <p:nvPicPr>
          <p:cNvPr id="29698" name="Picture 2" descr="C:\Users\Alejandro\Desktop\Arquitectura\3º Arquitectura\Urbanismo I\Pecha kucha\Vito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92513" cy="432048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647056" y="594928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/>
              <a:t>Plano de Vitoria – Variantes y crecimiento urbano –Tesis M.C.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6165304"/>
            <a:ext cx="8229600" cy="53692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fr-FR" dirty="0" smtClean="0"/>
              <a:t>J.M </a:t>
            </a:r>
            <a:r>
              <a:rPr lang="fr-FR" dirty="0" err="1" smtClean="0"/>
              <a:t>Sanejouand</a:t>
            </a:r>
            <a:r>
              <a:rPr lang="fr-FR" dirty="0" smtClean="0"/>
              <a:t>: Le nouvel habitat; le espace de la vallée du la Seine. Fonds National d’Art Contemporaine, Paris.</a:t>
            </a:r>
            <a:endParaRPr lang="es-ES" dirty="0"/>
          </a:p>
        </p:txBody>
      </p:sp>
      <p:pic>
        <p:nvPicPr>
          <p:cNvPr id="30722" name="Picture 2" descr="C:\Users\Alejandro\Desktop\Arquitectura\3º Arquitectura\Urbanismo I\Pecha kucha\Untitle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-243408"/>
            <a:ext cx="8244408" cy="6232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Alejandro\Desktop\Arquitectura\3º Arquitectura\Urbanismo I\Pecha kucha\Costa Catal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812360" cy="5765522"/>
          </a:xfrm>
          <a:prstGeom prst="rect">
            <a:avLst/>
          </a:prstGeom>
          <a:noFill/>
        </p:spPr>
      </p:pic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792088"/>
          </a:xfrm>
        </p:spPr>
        <p:txBody>
          <a:bodyPr>
            <a:normAutofit fontScale="55000" lnSpcReduction="20000"/>
          </a:bodyPr>
          <a:lstStyle/>
          <a:p>
            <a:pPr algn="r">
              <a:buNone/>
            </a:pPr>
            <a:r>
              <a:rPr lang="es-ES" dirty="0" smtClean="0"/>
              <a:t>Evolución de las redes y de los territorios de las comarcas catalanas del </a:t>
            </a:r>
            <a:r>
              <a:rPr lang="es-ES" dirty="0" err="1" smtClean="0"/>
              <a:t>Maresme</a:t>
            </a:r>
            <a:r>
              <a:rPr lang="es-ES" dirty="0" smtClean="0"/>
              <a:t> y del </a:t>
            </a:r>
            <a:r>
              <a:rPr lang="es-ES" dirty="0" err="1" smtClean="0"/>
              <a:t>Garraf</a:t>
            </a:r>
            <a:r>
              <a:rPr lang="es-ES" dirty="0" smtClean="0"/>
              <a:t>.</a:t>
            </a:r>
            <a:br>
              <a:rPr lang="es-ES" dirty="0" smtClean="0"/>
            </a:br>
            <a:r>
              <a:rPr lang="es-ES" dirty="0" smtClean="0"/>
              <a:t>(</a:t>
            </a:r>
            <a:r>
              <a:rPr lang="es-ES" dirty="0" err="1" smtClean="0"/>
              <a:t>Institut</a:t>
            </a:r>
            <a:r>
              <a:rPr lang="es-ES" dirty="0" smtClean="0"/>
              <a:t> </a:t>
            </a:r>
            <a:r>
              <a:rPr lang="es-ES" dirty="0" err="1" smtClean="0"/>
              <a:t>Català</a:t>
            </a:r>
            <a:r>
              <a:rPr lang="es-ES" dirty="0" smtClean="0"/>
              <a:t> </a:t>
            </a:r>
            <a:r>
              <a:rPr lang="es-ES" dirty="0" err="1" smtClean="0"/>
              <a:t>d’Ordenació</a:t>
            </a:r>
            <a:r>
              <a:rPr lang="es-ES" dirty="0" smtClean="0"/>
              <a:t> del </a:t>
            </a:r>
            <a:r>
              <a:rPr lang="es-ES" dirty="0" err="1" smtClean="0"/>
              <a:t>Territori</a:t>
            </a:r>
            <a:r>
              <a:rPr lang="es-ES" dirty="0" smtClean="0"/>
              <a:t>, 1982)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5172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s-ES" sz="2400" dirty="0" smtClean="0"/>
              <a:t>Red de carreteras</a:t>
            </a:r>
            <a:endParaRPr lang="es-ES" sz="2400" dirty="0"/>
          </a:p>
        </p:txBody>
      </p:sp>
      <p:pic>
        <p:nvPicPr>
          <p:cNvPr id="33794" name="Picture 2" descr="C:\Users\Alejandro\Desktop\Arquitectura\3º Arquitectura\Urbanismo I\Pecha kucha\carreteras-del-mun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260648"/>
            <a:ext cx="9525000" cy="5349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5877272"/>
            <a:ext cx="8229600" cy="72008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s-ES" sz="2400" dirty="0" smtClean="0"/>
              <a:t>Red de ferrocarril</a:t>
            </a:r>
            <a:endParaRPr lang="es-ES" sz="2400" dirty="0"/>
          </a:p>
        </p:txBody>
      </p:sp>
      <p:pic>
        <p:nvPicPr>
          <p:cNvPr id="32771" name="Picture 3" descr="C:\Users\Alejandro\Desktop\Arquitectura\3º Arquitectura\Urbanismo I\Pecha kucha\trenes-del-mun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727996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s-ES" sz="2400" dirty="0" smtClean="0"/>
              <a:t>Red de transporte marítimo</a:t>
            </a:r>
            <a:endParaRPr lang="es-ES" sz="2400" dirty="0"/>
          </a:p>
        </p:txBody>
      </p:sp>
      <p:pic>
        <p:nvPicPr>
          <p:cNvPr id="34818" name="Picture 2" descr="C:\Users\Alejandro\Desktop\Arquitectura\3º Arquitectura\Urbanismo I\Pecha kucha\barcos-del-mun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332656"/>
            <a:ext cx="9525001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55172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s-ES" sz="2400" dirty="0" smtClean="0"/>
              <a:t>Distancias reales</a:t>
            </a:r>
            <a:endParaRPr lang="es-ES" sz="2400" dirty="0"/>
          </a:p>
        </p:txBody>
      </p:sp>
      <p:pic>
        <p:nvPicPr>
          <p:cNvPr id="35842" name="Picture 2" descr="C:\Users\Alejandro\Desktop\Arquitectura\3º Arquitectura\Urbanismo I\Pecha kucha\distancias-del-mun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260648"/>
            <a:ext cx="9525000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48064" y="1124744"/>
            <a:ext cx="4258816" cy="1143000"/>
          </a:xfrm>
        </p:spPr>
        <p:txBody>
          <a:bodyPr>
            <a:noAutofit/>
          </a:bodyPr>
          <a:lstStyle/>
          <a:p>
            <a:r>
              <a:rPr lang="es-ES" sz="2400" dirty="0" smtClean="0"/>
              <a:t>Otros trazados</a:t>
            </a:r>
            <a:br>
              <a:rPr lang="es-ES" sz="2400" dirty="0" smtClean="0"/>
            </a:br>
            <a:r>
              <a:rPr lang="es-ES" sz="2400" dirty="0" smtClean="0"/>
              <a:t>-</a:t>
            </a:r>
            <a:br>
              <a:rPr lang="es-ES" sz="2400" dirty="0" smtClean="0"/>
            </a:br>
            <a:r>
              <a:rPr lang="es-ES" sz="2400" dirty="0" smtClean="0"/>
              <a:t> vías pecuarias</a:t>
            </a:r>
            <a:endParaRPr lang="es-ES" sz="2400" dirty="0"/>
          </a:p>
        </p:txBody>
      </p:sp>
      <p:pic>
        <p:nvPicPr>
          <p:cNvPr id="36866" name="Picture 2" descr="C:\Users\Alejandro\Desktop\Arquitectura\3º Arquitectura\Urbanismo I\Pecha kucha\mojon-indicativo-de-via-pecua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112782"/>
            <a:ext cx="3448100" cy="2745218"/>
          </a:xfrm>
          <a:prstGeom prst="rect">
            <a:avLst/>
          </a:prstGeom>
          <a:noFill/>
        </p:spPr>
      </p:pic>
      <p:pic>
        <p:nvPicPr>
          <p:cNvPr id="36867" name="Picture 3" descr="C:\Users\Alejandro\Desktop\Arquitectura\3º Arquitectura\Urbanismo I\Pecha kucha\11812-Vias-pecuarias-de-La-Rioja-2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7799" y="2996952"/>
            <a:ext cx="5456201" cy="3861048"/>
          </a:xfrm>
          <a:prstGeom prst="rect">
            <a:avLst/>
          </a:prstGeom>
          <a:noFill/>
        </p:spPr>
      </p:pic>
      <p:pic>
        <p:nvPicPr>
          <p:cNvPr id="36868" name="Picture 4" descr="C:\Users\Alejandro\Desktop\Arquitectura\3º Arquitectura\Urbanismo I\Pecha kucha\Principales-vias-pecuarias-de-Espan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28600" y="0"/>
            <a:ext cx="6168571" cy="4005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7890" name="Picture 2" descr="C:\Users\Alejandro\Desktop\Arquitectura\3º Arquitectura\Urbanismo I\Pecha kucha\New folder\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5362" name="Picture 2" descr="C:\Users\Alejandro\Desktop\Arquitectura\3º Arquitectura\Urbanismo I\Pecha kucha\Pecha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8804"/>
            <a:ext cx="9144000" cy="6876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8914" name="Picture 2" descr="C:\Users\Alejandro\Desktop\Arquitectura\3º Arquitectura\Urbanismo I\Pecha kucha\New folder\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45880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9938" name="Picture 2" descr="C:\Users\Alejandro\Desktop\Arquitectura\3º Arquitectura\Urbanismo I\Pecha kucha\New folder\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021"/>
            <a:ext cx="9144000" cy="68660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62" name="Picture 2" descr="C:\Users\Alejandro\Desktop\Arquitectura\3º Arquitectura\Urbanismo I\Pecha kucha\New folder\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4586833" cy="6888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1986" name="Picture 2" descr="C:\Users\Alejandro\Desktop\Arquitectura\3º Arquitectura\Urbanismo I\Pecha kucha\New folder\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44780"/>
            <a:ext cx="9144000" cy="71027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3010" name="Picture 2" descr="C:\Users\Alejandro\Desktop\Arquitectura\3º Arquitectura\Urbanismo I\Pecha kucha\New folder\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4780"/>
            <a:ext cx="9144000" cy="71027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4034" name="Picture 2" descr="C:\Users\Alejandro\Desktop\Arquitectura\3º Arquitectura\Urbanismo I\Pecha kucha\New folder\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4780"/>
            <a:ext cx="9144000" cy="71027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5058" name="Picture 2" descr="C:\Users\Alejandro\Desktop\Arquitectura\3º Arquitectura\Urbanismo I\Pecha kucha\New folder\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0648"/>
            <a:ext cx="4473376" cy="62980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3" descr="C:\Users\Alejandro\Desktop\Arquitectura\3º Arquitectura\Urbanismo I\Pecha kucha\New folder\A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4392488" cy="6245796"/>
          </a:xfrm>
          <a:prstGeom prst="rect">
            <a:avLst/>
          </a:prstGeom>
          <a:noFill/>
        </p:spPr>
      </p:pic>
      <p:pic>
        <p:nvPicPr>
          <p:cNvPr id="46082" name="Picture 2" descr="C:\Users\Alejandro\Desktop\Arquitectura\3º Arquitectura\Urbanismo I\Pecha kucha\New folder\A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2656"/>
            <a:ext cx="4427984" cy="6296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7106" name="Picture 2" descr="C:\Users\Alejandro\Desktop\Arquitectura\3º Arquitectura\Urbanismo I\Pecha kucha\New folder\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650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8130" name="Picture 2" descr="C:\Users\Alejandro\Desktop\Arquitectura\3º Arquitectura\Urbanismo I\Pecha kucha\New folder\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646"/>
            <a:ext cx="8820472" cy="6615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6386" name="Picture 2" descr="C:\Users\Alejandro\Desktop\Arquitectura\3º Arquitectura\Urbanismo I\Pecha kucha\Pecha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8804"/>
            <a:ext cx="9144000" cy="6876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9154" name="Picture 2" descr="C:\Users\Alejandro\Desktop\Arquitectura\3º Arquitectura\Urbanismo I\Pecha kucha\New folder\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476"/>
            <a:ext cx="9144000" cy="6419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0178" name="Picture 2" descr="C:\Users\Alejandro\Desktop\Arquitectura\3º Arquitectura\Urbanismo I\Pecha kucha\New folder\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55506" cy="4229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02" name="Picture 2" descr="C:\Users\Alejandro\Desktop\Arquitectura\3º Arquitectura\Urbanismo I\Pecha kucha\New folder\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102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2226" name="Picture 2" descr="C:\Users\Alejandro\Desktop\Arquitectura\3º Arquitectura\Urbanismo I\Pecha kucha\New folder\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476672"/>
            <a:ext cx="9859702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3250" name="Picture 2" descr="C:\Users\Alejandro\Desktop\Arquitectura\3º Arquitectura\Urbanismo I\Pecha kucha\New folder\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513" y="476672"/>
            <a:ext cx="9170513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4274" name="Picture 2" descr="C:\Users\Alejandro\Desktop\Arquitectura\3º Arquitectura\Urbanismo I\Pecha kucha\New folder\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5298" name="Picture 2" descr="C:\Users\Alejandro\Desktop\Arquitectura\3º Arquitectura\Urbanismo I\Pecha kucha\New folder\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872312" cy="6872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6322" name="Picture 2" descr="C:\Users\Alejandro\Desktop\Arquitectura\3º Arquitectura\Urbanismo I\Pecha kucha\New folder\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7346" name="Picture 2" descr="C:\Users\Alejandro\Desktop\Arquitectura\3º Arquitectura\Urbanismo I\Pecha kucha\New folder\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-14312"/>
            <a:ext cx="6872312" cy="6872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8370" name="Picture 2" descr="C:\Users\Alejandro\Desktop\Arquitectura\3º Arquitectura\Urbanismo I\Pecha kucha\New folder\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1936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7410" name="Picture 2" descr="C:\Users\Alejandro\Desktop\Arquitectura\3º Arquitectura\Urbanismo I\Pecha kucha\Pecha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8805"/>
            <a:ext cx="9144000" cy="6876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9394" name="Picture 2" descr="C:\Users\Alejandro\Desktop\Arquitectura\3º Arquitectura\Urbanismo I\Pecha kucha\New folder\C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482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0418" name="Picture 2" descr="C:\Users\Alejandro\Desktop\Arquitectura\3º Arquitectura\Urbanismo I\Pecha kucha\New folder\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482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8434" name="Picture 2" descr="C:\Users\Alejandro\Desktop\Arquitectura\3º Arquitectura\Urbanismo I\Pecha kucha\Pecha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8804"/>
            <a:ext cx="9144000" cy="6876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8803"/>
            <a:ext cx="9144000" cy="68768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8803"/>
            <a:ext cx="9144000" cy="68768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9458" name="Picture 2" descr="C:\Users\Alejandro\Desktop\Arquitectura\3º Arquitectura\Urbanismo I\Pecha kucha\Pecha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803"/>
            <a:ext cx="9144000" cy="6876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808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112</Words>
  <Application>Microsoft Office PowerPoint</Application>
  <PresentationFormat>Presentación en pantalla (4:3)</PresentationFormat>
  <Paragraphs>21</Paragraphs>
  <Slides>51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Trazados Urbanos - El ensanche</vt:lpstr>
      <vt:lpstr>Diapositiva 17</vt:lpstr>
      <vt:lpstr>Diapositiva 18</vt:lpstr>
      <vt:lpstr>Diapositiva 19</vt:lpstr>
      <vt:lpstr>Trazados generadores/conectores de ciudad</vt:lpstr>
      <vt:lpstr>Diapositiva 21</vt:lpstr>
      <vt:lpstr>Diapositiva 22</vt:lpstr>
      <vt:lpstr>Diapositiva 23</vt:lpstr>
      <vt:lpstr>Red de carreteras</vt:lpstr>
      <vt:lpstr>Diapositiva 25</vt:lpstr>
      <vt:lpstr>Red de transporte marítimo</vt:lpstr>
      <vt:lpstr>Distancias reales</vt:lpstr>
      <vt:lpstr>Otros trazados -  vías pecuarias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Alex!</dc:creator>
  <cp:lastModifiedBy>Alejandro Fuentes Cano</cp:lastModifiedBy>
  <cp:revision>11</cp:revision>
  <dcterms:created xsi:type="dcterms:W3CDTF">2012-11-20T06:15:20Z</dcterms:created>
  <dcterms:modified xsi:type="dcterms:W3CDTF">2013-01-01T19:12:41Z</dcterms:modified>
</cp:coreProperties>
</file>