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59" r:id="rId6"/>
    <p:sldId id="260" r:id="rId7"/>
    <p:sldId id="272" r:id="rId8"/>
    <p:sldId id="273" r:id="rId9"/>
    <p:sldId id="263" r:id="rId10"/>
    <p:sldId id="271" r:id="rId11"/>
    <p:sldId id="277" r:id="rId12"/>
    <p:sldId id="278" r:id="rId13"/>
    <p:sldId id="264" r:id="rId14"/>
    <p:sldId id="266" r:id="rId15"/>
    <p:sldId id="276" r:id="rId16"/>
    <p:sldId id="275" r:id="rId17"/>
    <p:sldId id="268" r:id="rId18"/>
    <p:sldId id="269" r:id="rId19"/>
    <p:sldId id="270" r:id="rId20"/>
    <p:sldId id="274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8E49-0565-420D-97AC-23F4A89C286F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DEE0-BF7E-4B6B-8F60-B00E0811ED8D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9161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8E49-0565-420D-97AC-23F4A89C286F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DEE0-BF7E-4B6B-8F60-B00E0811ED8D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9157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8E49-0565-420D-97AC-23F4A89C286F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DEE0-BF7E-4B6B-8F60-B00E0811ED8D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604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8E49-0565-420D-97AC-23F4A89C286F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DEE0-BF7E-4B6B-8F60-B00E0811ED8D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088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8E49-0565-420D-97AC-23F4A89C286F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DEE0-BF7E-4B6B-8F60-B00E0811ED8D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8157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8E49-0565-420D-97AC-23F4A89C286F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DEE0-BF7E-4B6B-8F60-B00E0811ED8D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5309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8E49-0565-420D-97AC-23F4A89C286F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DEE0-BF7E-4B6B-8F60-B00E0811ED8D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7077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8E49-0565-420D-97AC-23F4A89C286F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DEE0-BF7E-4B6B-8F60-B00E0811ED8D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9899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8E49-0565-420D-97AC-23F4A89C286F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DEE0-BF7E-4B6B-8F60-B00E0811ED8D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0138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8E49-0565-420D-97AC-23F4A89C286F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DEE0-BF7E-4B6B-8F60-B00E0811ED8D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6888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8E49-0565-420D-97AC-23F4A89C286F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DEE0-BF7E-4B6B-8F60-B00E0811ED8D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6403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F8E49-0565-420D-97AC-23F4A89C286F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1DEE0-BF7E-4B6B-8F60-B00E0811ED8D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50672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es/url?sa=i&amp;source=images&amp;cd=&amp;cad=rja&amp;docid=KBa-te9CCtNyMM&amp;tbnid=kwk88gNc8NZdcM:&amp;ved=0CAgQjRwwAA&amp;url=http%3A%2F%2Fcarloxs1.blogspot.com%2F2013_01_01_archive.html&amp;ei=v6ZfUqjNDs-Q7AbPpIGoCw&amp;psig=AFQjCNG9viJ5-ixwkHCo_1nxN9Uidq6xqg&amp;ust=138208671935801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es/url?sa=i&amp;source=images&amp;cd=&amp;cad=rja&amp;docid=0TQ4rWHYOW2wLM&amp;tbnid=WgHHP30fP6fehM:&amp;ved=0CAgQjRwwAA&amp;url=http%3A%2F%2Fes.wikipedia.org%2Fwiki%2FThe_World_(islas)&amp;ei=oKZfUpf3EqPD7AaMvoHYCQ&amp;psig=AFQjCNFZuGi0VuZ7dZ3h7cwEHypI3b_7dQ&amp;ust=138208668846804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URBAN GAMES 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ROMA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xmlns="" val="22039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La visión del arquitecto: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4525963"/>
          </a:xfrm>
        </p:spPr>
        <p:txBody>
          <a:bodyPr/>
          <a:lstStyle/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6146" name="Picture 2" descr="C:\Users\usuario\Downloads\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19522"/>
            <a:ext cx="6477000" cy="485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Otros formas de urbanismo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4525963"/>
          </a:xfrm>
        </p:spPr>
        <p:txBody>
          <a:bodyPr/>
          <a:lstStyle/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1026" name="Picture 2" descr="http://2.bp.blogspot.com/_LxOaT8cSjzA/S5dl9kcGLCI/AAAAAAAAPCs/aBEv70cU5X8/s1600/O5xg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692696"/>
            <a:ext cx="4824536" cy="5999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Otros formas de urbanismo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4525963"/>
          </a:xfrm>
        </p:spPr>
        <p:txBody>
          <a:bodyPr/>
          <a:lstStyle/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1028" name="Picture 4" descr="http://upload.wikimedia.org/wikipedia/commons/1/15/Artificial_Archipelagos,_Dubai,_United_Arab_Emirates_ISS022-E-024940_lr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628800"/>
            <a:ext cx="6048672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Nuestra opinión: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/>
              <a:t>   La aportación del arquitecto a la mejora de la ciudad</a:t>
            </a:r>
          </a:p>
          <a:p>
            <a:r>
              <a:rPr lang="es-ES" dirty="0" smtClean="0"/>
              <a:t>El único capacitado para el desarrollo urbano</a:t>
            </a:r>
          </a:p>
          <a:p>
            <a:r>
              <a:rPr lang="es-ES" dirty="0" smtClean="0"/>
              <a:t>Creatividad y técnica</a:t>
            </a:r>
          </a:p>
          <a:p>
            <a:r>
              <a:rPr lang="es-ES" dirty="0" smtClean="0"/>
              <a:t>Ciudad dinámica </a:t>
            </a:r>
          </a:p>
          <a:p>
            <a:r>
              <a:rPr lang="es-ES" dirty="0" smtClean="0"/>
              <a:t>Sostenibilidad económica</a:t>
            </a:r>
          </a:p>
          <a:p>
            <a:r>
              <a:rPr lang="es-ES" dirty="0" smtClean="0"/>
              <a:t>Conciencia ambiental</a:t>
            </a:r>
          </a:p>
          <a:p>
            <a:r>
              <a:rPr lang="es-ES" dirty="0" smtClean="0"/>
              <a:t>Interacción y capacidad de comunicación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ROMA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71678"/>
            <a:ext cx="8229600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ROMA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722889" cy="555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chemeClr val="bg1"/>
                </a:solidFill>
              </a:rPr>
              <a:t>ROMA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76672"/>
            <a:ext cx="5645701" cy="584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ROMA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36"/>
            <a:ext cx="6145561" cy="495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7884368" y="6021288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Nolli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ROMA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12776"/>
            <a:ext cx="6215106" cy="497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6357958"/>
            <a:ext cx="6215106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Roma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s-ES" dirty="0" smtClean="0"/>
              <a:t>Espacio antiguo de la ciudad, concentración de espacios</a:t>
            </a:r>
          </a:p>
          <a:p>
            <a:pPr>
              <a:buNone/>
            </a:pPr>
            <a:r>
              <a:rPr lang="es-ES" dirty="0" smtClean="0"/>
              <a:t>	naturales</a:t>
            </a:r>
            <a:endParaRPr lang="es-E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16832"/>
            <a:ext cx="5832648" cy="476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MATCH: </a:t>
            </a:r>
            <a:r>
              <a:rPr lang="es-ES" sz="3600" dirty="0">
                <a:solidFill>
                  <a:schemeClr val="bg1"/>
                </a:solidFill>
              </a:rPr>
              <a:t>¿El Arquitecto es una figura fundamental en la construcción de la ciudad?</a:t>
            </a:r>
            <a:r>
              <a:rPr lang="es-ES" dirty="0"/>
              <a:t/>
            </a:r>
            <a:br>
              <a:rPr lang="es-ES" dirty="0"/>
            </a:b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67544" y="16288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60486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Roma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Concentración de la población y últimas construcciones</a:t>
            </a:r>
            <a:endParaRPr lang="es-E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11827" r="12221"/>
          <a:stretch>
            <a:fillRect/>
          </a:stretch>
        </p:blipFill>
        <p:spPr bwMode="auto">
          <a:xfrm>
            <a:off x="3635896" y="2276872"/>
            <a:ext cx="4248472" cy="425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285993"/>
            <a:ext cx="4643438" cy="3143272"/>
          </a:xfrm>
        </p:spPr>
        <p:txBody>
          <a:bodyPr/>
          <a:lstStyle/>
          <a:p>
            <a:r>
              <a:rPr lang="es-ES" dirty="0" smtClean="0"/>
              <a:t>Visión conjunta de la sociedad</a:t>
            </a:r>
          </a:p>
          <a:p>
            <a:r>
              <a:rPr lang="es-ES" dirty="0" smtClean="0"/>
              <a:t>Sensibilidad y capacidad de interacción con el entorno</a:t>
            </a:r>
            <a:endParaRPr lang="es-ES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MATCH: </a:t>
            </a:r>
            <a:r>
              <a:rPr lang="es-ES" sz="3600" dirty="0">
                <a:solidFill>
                  <a:schemeClr val="bg1"/>
                </a:solidFill>
              </a:rPr>
              <a:t>¿El Arquitecto es una figura fundamental en la construcción de la ciudad?</a:t>
            </a:r>
            <a:r>
              <a:rPr lang="es-ES" dirty="0"/>
              <a:t/>
            </a:r>
            <a:br>
              <a:rPr lang="es-ES" dirty="0"/>
            </a:b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67544" y="16288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28596" y="1643050"/>
            <a:ext cx="4714908" cy="135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285993"/>
            <a:ext cx="4643438" cy="3143272"/>
          </a:xfrm>
        </p:spPr>
        <p:txBody>
          <a:bodyPr/>
          <a:lstStyle/>
          <a:p>
            <a:r>
              <a:rPr lang="es-ES" dirty="0" smtClean="0"/>
              <a:t>Visión conjunta de la sociedad</a:t>
            </a:r>
          </a:p>
          <a:p>
            <a:r>
              <a:rPr lang="es-ES" dirty="0" smtClean="0"/>
              <a:t>Sensibilidad y capacidad de interacción con el entorno</a:t>
            </a:r>
            <a:endParaRPr lang="es-ES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MATCH: </a:t>
            </a:r>
            <a:r>
              <a:rPr lang="es-ES" sz="3600" dirty="0">
                <a:solidFill>
                  <a:schemeClr val="bg1"/>
                </a:solidFill>
              </a:rPr>
              <a:t>¿El Arquitecto es una figura fundamental en la construcción de la ciudad?</a:t>
            </a:r>
            <a:r>
              <a:rPr lang="es-ES" dirty="0"/>
              <a:t/>
            </a:r>
            <a:br>
              <a:rPr lang="es-ES" dirty="0"/>
            </a:b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67544" y="16288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28596" y="1643050"/>
            <a:ext cx="4714908" cy="135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500562" y="2214554"/>
            <a:ext cx="5072098" cy="3811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sociedad decide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sz="3200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arquitecto necesita de ingenieros, aparejadores</a:t>
            </a:r>
            <a:r>
              <a:rPr lang="es-ES" sz="3200" dirty="0" smtClean="0"/>
              <a:t>, </a:t>
            </a:r>
            <a:r>
              <a:rPr lang="es-ES" sz="3200" dirty="0" err="1" smtClean="0"/>
              <a:t>etc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4429092" y="1643050"/>
            <a:ext cx="4714908" cy="135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600" dirty="0" smtClean="0"/>
              <a:t>NO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Conclusión al match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Ganó el SI</a:t>
            </a:r>
          </a:p>
          <a:p>
            <a:pPr>
              <a:buNone/>
            </a:pPr>
            <a:r>
              <a:rPr lang="es-ES" dirty="0" smtClean="0"/>
              <a:t>    Los argumentos del no fueron siempre los mismos y repetitivos</a:t>
            </a:r>
          </a:p>
          <a:p>
            <a:pPr>
              <a:buNone/>
            </a:pPr>
            <a:r>
              <a:rPr lang="es-ES" dirty="0" smtClean="0"/>
              <a:t>    No pudieron rebatirlos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La visión del arquitecto: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Según </a:t>
            </a:r>
            <a:r>
              <a:rPr lang="es-ES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Koolhaas</a:t>
            </a:r>
            <a:r>
              <a:rPr lang="es-E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en el articulo ¿Qué ha sido del urbanismo?</a:t>
            </a:r>
          </a:p>
          <a:p>
            <a:r>
              <a:rPr lang="es-ES" dirty="0" smtClean="0"/>
              <a:t>La profesión del urbanista ha desaparecido</a:t>
            </a:r>
          </a:p>
          <a:p>
            <a:r>
              <a:rPr lang="es-ES" dirty="0" smtClean="0"/>
              <a:t>Crecimiento exponencial ha acabado con el urbanismo</a:t>
            </a:r>
          </a:p>
          <a:p>
            <a:r>
              <a:rPr lang="es-ES" dirty="0" smtClean="0"/>
              <a:t>Un mundo sin urbanismo, solo más y más arquitectura</a:t>
            </a:r>
          </a:p>
          <a:p>
            <a:r>
              <a:rPr lang="es-ES" dirty="0" smtClean="0"/>
              <a:t>Crece la arquitectura pero no la ciudad</a:t>
            </a:r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La visión del arquitecto: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Según </a:t>
            </a:r>
            <a:r>
              <a:rPr lang="es-ES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Koolhaas</a:t>
            </a:r>
            <a:r>
              <a:rPr lang="es-E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en el articulo ¿Qué ha sido del urbanismo?</a:t>
            </a:r>
          </a:p>
          <a:p>
            <a:pPr>
              <a:buNone/>
            </a:pPr>
            <a:endParaRPr lang="es-ES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es-ES" dirty="0" smtClean="0"/>
              <a:t>Nueva concepción del urbanismo / urbanista</a:t>
            </a:r>
          </a:p>
          <a:p>
            <a:r>
              <a:rPr lang="es-ES" dirty="0" smtClean="0"/>
              <a:t>Cambios de perspectiva que asuma que no existe la ciudad inalterable, estática</a:t>
            </a:r>
          </a:p>
          <a:p>
            <a:r>
              <a:rPr lang="es-ES" dirty="0" smtClean="0"/>
              <a:t>Objeto de crecimiento, modificación y cambio</a:t>
            </a:r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La visión del arquitecto: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Según </a:t>
            </a:r>
            <a:r>
              <a:rPr lang="es-ES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Koolhaas</a:t>
            </a:r>
            <a:r>
              <a:rPr lang="es-E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en el articulo ¿Qué ha sido del urbanismo?</a:t>
            </a:r>
          </a:p>
          <a:p>
            <a:pPr>
              <a:buNone/>
            </a:pPr>
            <a:endParaRPr lang="es-ES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es-ES" dirty="0" smtClean="0"/>
              <a:t>Nueva función, asentar bases, ofrecer recursos que contemplen y permitan el incremento de la ciudad, el desarrollo, la adaptación y la modificación en función de las necesidades de la evolución de la ciudad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La visión del arquitecto: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	Según </a:t>
            </a:r>
            <a:r>
              <a:rPr lang="es-ES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Koolhaas</a:t>
            </a:r>
            <a:r>
              <a:rPr lang="es-E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en el articulo ¿Qué ha sido del urbanismo? ¿Qué aporta el arquitecto a la construcción de la ciudad ahora?</a:t>
            </a:r>
          </a:p>
          <a:p>
            <a:pPr>
              <a:buNone/>
            </a:pPr>
            <a:endParaRPr lang="es-ES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es-ES" dirty="0" smtClean="0">
                <a:solidFill>
                  <a:srgbClr val="FFC000"/>
                </a:solidFill>
              </a:rPr>
              <a:t>Nuevo urbanista: imaginación</a:t>
            </a:r>
          </a:p>
          <a:p>
            <a:endParaRPr lang="es-ES" dirty="0" smtClean="0">
              <a:solidFill>
                <a:srgbClr val="FFC000"/>
              </a:solidFill>
            </a:endParaRPr>
          </a:p>
          <a:p>
            <a:r>
              <a:rPr lang="es-ES" dirty="0" smtClean="0">
                <a:solidFill>
                  <a:srgbClr val="FFC000"/>
                </a:solidFill>
              </a:rPr>
              <a:t>Incremento y modificación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336</Words>
  <Application>Microsoft Office PowerPoint</Application>
  <PresentationFormat>Presentación en pantalla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Thème Office</vt:lpstr>
      <vt:lpstr>URBAN GAMES 1</vt:lpstr>
      <vt:lpstr>MATCH: ¿El Arquitecto es una figura fundamental en la construcción de la ciudad? </vt:lpstr>
      <vt:lpstr>MATCH: ¿El Arquitecto es una figura fundamental en la construcción de la ciudad? </vt:lpstr>
      <vt:lpstr>MATCH: ¿El Arquitecto es una figura fundamental en la construcción de la ciudad? </vt:lpstr>
      <vt:lpstr>Conclusión al match</vt:lpstr>
      <vt:lpstr>La visión del arquitecto:</vt:lpstr>
      <vt:lpstr>La visión del arquitecto:</vt:lpstr>
      <vt:lpstr>La visión del arquitecto:</vt:lpstr>
      <vt:lpstr>La visión del arquitecto:</vt:lpstr>
      <vt:lpstr>La visión del arquitecto:</vt:lpstr>
      <vt:lpstr>Otros formas de urbanismo</vt:lpstr>
      <vt:lpstr>Otros formas de urbanismo</vt:lpstr>
      <vt:lpstr>Nuestra opinión:</vt:lpstr>
      <vt:lpstr>ROMA</vt:lpstr>
      <vt:lpstr>ROMA</vt:lpstr>
      <vt:lpstr>ROMA</vt:lpstr>
      <vt:lpstr>ROMA</vt:lpstr>
      <vt:lpstr>ROMA</vt:lpstr>
      <vt:lpstr>Roma</vt:lpstr>
      <vt:lpstr>Roma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GAMES 1</dc:title>
  <dc:creator>Laura</dc:creator>
  <cp:lastModifiedBy>usuario</cp:lastModifiedBy>
  <cp:revision>21</cp:revision>
  <dcterms:created xsi:type="dcterms:W3CDTF">2013-09-29T08:00:21Z</dcterms:created>
  <dcterms:modified xsi:type="dcterms:W3CDTF">2013-10-17T09:07:58Z</dcterms:modified>
</cp:coreProperties>
</file>