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7" r:id="rId4"/>
    <p:sldId id="276" r:id="rId5"/>
    <p:sldId id="271" r:id="rId6"/>
    <p:sldId id="259" r:id="rId7"/>
    <p:sldId id="265" r:id="rId8"/>
    <p:sldId id="267" r:id="rId9"/>
    <p:sldId id="268" r:id="rId10"/>
    <p:sldId id="264" r:id="rId11"/>
    <p:sldId id="266" r:id="rId12"/>
    <p:sldId id="269" r:id="rId13"/>
    <p:sldId id="270" r:id="rId14"/>
    <p:sldId id="272" r:id="rId15"/>
    <p:sldId id="274" r:id="rId16"/>
    <p:sldId id="257" r:id="rId17"/>
    <p:sldId id="263" r:id="rId18"/>
    <p:sldId id="275" r:id="rId19"/>
    <p:sldId id="261" r:id="rId20"/>
    <p:sldId id="273" r:id="rId21"/>
    <p:sldId id="260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2211FDE-6BD0-D14D-810C-389C498D7CB5}">
          <p14:sldIdLst>
            <p14:sldId id="256"/>
            <p14:sldId id="258"/>
            <p14:sldId id="277"/>
            <p14:sldId id="276"/>
            <p14:sldId id="271"/>
            <p14:sldId id="259"/>
            <p14:sldId id="265"/>
            <p14:sldId id="267"/>
            <p14:sldId id="268"/>
            <p14:sldId id="264"/>
            <p14:sldId id="266"/>
            <p14:sldId id="269"/>
            <p14:sldId id="270"/>
            <p14:sldId id="272"/>
            <p14:sldId id="274"/>
            <p14:sldId id="257"/>
            <p14:sldId id="263"/>
            <p14:sldId id="275"/>
            <p14:sldId id="261"/>
            <p14:sldId id="273"/>
            <p14:sldId id="260"/>
            <p14:sldId id="262"/>
          </p14:sldIdLst>
        </p14:section>
        <p14:section name="Sección sin título" id="{3B4B28E1-6931-D74D-B04A-6835A5D759D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79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DIN Alternate Bold"/>
                <a:cs typeface="DIN Alternate Bold"/>
              </a:rPr>
              <a:t>TRAMAS URBANAS</a:t>
            </a:r>
            <a:endParaRPr lang="es-ES" dirty="0">
              <a:latin typeface="DIN Alternate Bold"/>
              <a:cs typeface="DIN Alternate Bold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544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mberra Earth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356"/>
            <a:ext cx="9144000" cy="56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1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mberra Eart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687"/>
            <a:ext cx="9144000" cy="535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2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nner-canberra-triangle_MJC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48" y="0"/>
            <a:ext cx="6286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3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nberrama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25" y="2802"/>
            <a:ext cx="4889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6a00d83454714d69e20133f5b3d435970b-800w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" y="0"/>
            <a:ext cx="692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4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ve-may-bay-di-Canberra-gia-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" y="0"/>
            <a:ext cx="912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7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12513" y="5637726"/>
            <a:ext cx="8229600" cy="1143000"/>
          </a:xfrm>
        </p:spPr>
        <p:txBody>
          <a:bodyPr/>
          <a:lstStyle/>
          <a:p>
            <a:r>
              <a:rPr lang="es-ES" dirty="0" smtClean="0"/>
              <a:t>VITORIA</a:t>
            </a:r>
            <a:endParaRPr lang="es-ES" dirty="0"/>
          </a:p>
        </p:txBody>
      </p:sp>
      <p:pic>
        <p:nvPicPr>
          <p:cNvPr id="5" name="Imagen 4" descr="vitori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65" y="31"/>
            <a:ext cx="4801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1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Captura de pantalla 2015-03-18 a las 12.35.4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529"/>
            <a:ext cx="9144000" cy="37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1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eminario--647x2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99" y="9964"/>
            <a:ext cx="6280101" cy="2242200"/>
          </a:xfrm>
          <a:prstGeom prst="rect">
            <a:avLst/>
          </a:prstGeom>
        </p:spPr>
      </p:pic>
      <p:pic>
        <p:nvPicPr>
          <p:cNvPr id="7" name="Imagen 6" descr="gustavobravo25ascenso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99" y="2658182"/>
            <a:ext cx="6280101" cy="41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91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 descr="vitori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4838" cy="6858000"/>
          </a:xfrm>
          <a:prstGeom prst="rect">
            <a:avLst/>
          </a:prstGeom>
        </p:spPr>
      </p:pic>
      <p:pic>
        <p:nvPicPr>
          <p:cNvPr id="7" name="Imagen 6" descr="vitoria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94" y="0"/>
            <a:ext cx="4373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4" y="1600200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DIN Alternate Bold"/>
                <a:cs typeface="DIN Alternate Bold"/>
              </a:rPr>
              <a:t>MANHATTAN</a:t>
            </a:r>
            <a:endParaRPr lang="es-ES" dirty="0">
              <a:latin typeface="DIN Alternate Bold"/>
              <a:cs typeface="DIN Alternate Bold"/>
            </a:endParaRPr>
          </a:p>
        </p:txBody>
      </p:sp>
      <p:pic>
        <p:nvPicPr>
          <p:cNvPr id="4" name="Imagen 3" descr="ny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59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Gasteizko_autobus_sarea_2010.s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6"/>
            <a:ext cx="9144000" cy="62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34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Captura de pantalla 2015-03-18 a las 12.30.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0" y="457199"/>
            <a:ext cx="7527235" cy="61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8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03-18 a las 12.32.2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630"/>
            <a:ext cx="9144000" cy="54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66" y="328409"/>
            <a:ext cx="41827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0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6" y="0"/>
            <a:ext cx="3700130" cy="6858000"/>
          </a:xfrm>
          <a:prstGeom prst="rect">
            <a:avLst/>
          </a:prstGeom>
        </p:spPr>
      </p:pic>
      <p:pic>
        <p:nvPicPr>
          <p:cNvPr id="5" name="Imagen 4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68" y="0"/>
            <a:ext cx="3646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4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9f4a8152b8000f524cc606645c6479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5881" y="-892842"/>
            <a:ext cx="4301172" cy="91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1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389031" y="50814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DIN Alternate Bold"/>
                <a:cs typeface="DIN Alternate Bold"/>
              </a:rPr>
              <a:t>CANBERRA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Imagen 3" descr="c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01" y="711192"/>
            <a:ext cx="5482167" cy="55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8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3297712446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6" y="1600200"/>
            <a:ext cx="787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9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Document225_Griffith_Design.jp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348"/>
            <a:ext cx="9144000" cy="332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6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Image7-big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939" r="2028" b="1972"/>
          <a:stretch/>
        </p:blipFill>
        <p:spPr>
          <a:xfrm>
            <a:off x="1378039" y="64394"/>
            <a:ext cx="6697015" cy="66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7192"/>
      </p:ext>
    </p:extLst>
  </p:cSld>
  <p:clrMapOvr>
    <a:masterClrMapping/>
  </p:clrMapOvr>
</p:sld>
</file>

<file path=ppt/theme/theme1.xml><?xml version="1.0" encoding="utf-8"?>
<a:theme xmlns:a="http://schemas.openxmlformats.org/drawingml/2006/main" name="Crepúsculo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Crepúsculo.thmx</Template>
  <TotalTime>140</TotalTime>
  <Words>5</Words>
  <Application>Microsoft Office PowerPoint</Application>
  <PresentationFormat>Presentación en pantalla (4:3)</PresentationFormat>
  <Paragraphs>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Corbel</vt:lpstr>
      <vt:lpstr>DIN Alternate Bold</vt:lpstr>
      <vt:lpstr>Crepúsculo</vt:lpstr>
      <vt:lpstr>TRAMAS URBANAS</vt:lpstr>
      <vt:lpstr>MANHATTAN</vt:lpstr>
      <vt:lpstr>Presentación de PowerPoint</vt:lpstr>
      <vt:lpstr>Presentación de PowerPoint</vt:lpstr>
      <vt:lpstr>Presentación de PowerPoint</vt:lpstr>
      <vt:lpstr>CANBERRA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VITORIA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TRAMAS URBANAS</dc:title>
  <dc:creator>a aa</dc:creator>
  <cp:lastModifiedBy>Alba</cp:lastModifiedBy>
  <cp:revision>12</cp:revision>
  <dcterms:created xsi:type="dcterms:W3CDTF">2015-03-18T11:25:56Z</dcterms:created>
  <dcterms:modified xsi:type="dcterms:W3CDTF">2015-03-18T13:49:18Z</dcterms:modified>
</cp:coreProperties>
</file>